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3B59-EA6F-4E2D-8E99-13D11F5469B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B876-45C5-422D-AA16-221A1E582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3B59-EA6F-4E2D-8E99-13D11F5469B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B876-45C5-422D-AA16-221A1E582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3B59-EA6F-4E2D-8E99-13D11F5469B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B876-45C5-422D-AA16-221A1E582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3B59-EA6F-4E2D-8E99-13D11F5469B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B876-45C5-422D-AA16-221A1E582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3B59-EA6F-4E2D-8E99-13D11F5469B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B876-45C5-422D-AA16-221A1E582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3B59-EA6F-4E2D-8E99-13D11F5469B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B876-45C5-422D-AA16-221A1E582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3B59-EA6F-4E2D-8E99-13D11F5469B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B876-45C5-422D-AA16-221A1E582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3B59-EA6F-4E2D-8E99-13D11F5469B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B876-45C5-422D-AA16-221A1E582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3B59-EA6F-4E2D-8E99-13D11F5469B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B876-45C5-422D-AA16-221A1E582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3B59-EA6F-4E2D-8E99-13D11F5469B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B876-45C5-422D-AA16-221A1E582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3B59-EA6F-4E2D-8E99-13D11F5469B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B876-45C5-422D-AA16-221A1E582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33B59-EA6F-4E2D-8E99-13D11F5469B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4B876-45C5-422D-AA16-221A1E582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ch\Downloads\introduction-to-geomorphology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introduction-to-geomorphology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introduction-to-geomorphology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ch\Downloads\introduction-to-geomorphology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ch\Downloads\introduction-to-geomorphology-1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ch\Downloads\introduction-to-geomorphology-1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ch\Downloads\introduction-to-geomorphology-1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ch\Downloads\introduction-to-geomorphology-1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ech\Downloads\introduction-to-geomorphology-2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ech\Downloads\introduction-to-geomorphology-21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ech\Downloads\introduction-to-geomorphology-2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introduction-to-geomorphology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ech\Downloads\introduction-to-geomorphology-2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ech\Downloads\introduction-to-geomorphology-2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ech\Downloads\introduction-to-geomorphology-2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ech\Downloads\introduction-to-geomorphology-2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ech\Downloads\introduction-to-geomorphology-2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ech\Downloads\introduction-to-geomorphology-2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ech\Downloads\introduction-to-geomorphology-2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ech\Downloads\introduction-to-geomorphology-2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Tech\Downloads\introduction-to-geomorphology-3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Tech\Downloads\introduction-to-geomorphology-3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introduction-to-geomorphology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Tech\Downloads\introduction-to-geomorphology-3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Tech\Downloads\introduction-to-geomorphology-3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Tech\Downloads\introduction-to-geomorphology-3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Tech\Downloads\introduction-to-geomorphology-3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Tech\Downloads\introduction-to-geomorphology-3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Tech\Downloads\introduction-to-geomorphology-3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Tech\Downloads\introduction-to-geomorphology-3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Tech\Downloads\introduction-to-geomorphology-3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Tech\Downloads\introduction-to-geomorphology-4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Tech\Downloads\introduction-to-geomorphology-4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introduction-to-geomorphology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Tech\Downloads\introduction-to-geomorphology-4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Tech\Downloads\introduction-to-geomorphology-4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Tech\Downloads\introduction-to-geomorphology-4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Tech\Downloads\introduction-to-geomorphology-4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introduction-to-geomorphology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introduction-to-geomorphology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introduction-to-geomorphology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introduction-to-geomorphology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ch\Downloads\introduction-to-geomorphology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3</cp:revision>
  <dcterms:created xsi:type="dcterms:W3CDTF">2019-11-16T17:39:21Z</dcterms:created>
  <dcterms:modified xsi:type="dcterms:W3CDTF">2020-03-27T07:08:11Z</dcterms:modified>
</cp:coreProperties>
</file>